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9"/>
  </p:notes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CALC</a:t>
            </a:r>
            <a:br>
              <a:rPr lang="en-US" dirty="0"/>
            </a:br>
            <a:r>
              <a:rPr lang="en-US" dirty="0"/>
              <a:t>CH14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AAC37-B9D7-211A-3FCE-F89F7C7B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FFCCD3-6E30-7559-9B14-1ADA6569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81184-A754-AA3A-9F01-37094FF3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438539"/>
            <a:ext cx="11772122" cy="62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4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DB777B-3B68-66FC-45DD-0BD23E1D9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A6BE5-84A9-CD78-3815-2FA439760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6DBA6-37A0-2585-DC9D-9415C7A6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311943"/>
            <a:ext cx="11734800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B753B-F467-7109-5E61-5BF2C2D5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60311-E793-98B2-136E-05889860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548FDE-8711-B976-373C-114A7FC6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9" y="161730"/>
            <a:ext cx="11902203" cy="632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7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E45F59-BA0F-A74A-0185-35CF1234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C2356-30D2-58C9-42CF-64F646E30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ED046-1066-48C2-3342-2CC60032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61436"/>
            <a:ext cx="11932920" cy="63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2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D39B0E-B5A8-043F-A92B-A61AFD8B9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094AC-F1AB-D2B0-66FC-21ACDF81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9A9C7-BBFC-B8D4-550D-3E13CE11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328136"/>
            <a:ext cx="11932920" cy="63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59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DEE6BD-210B-8968-9681-3CB19B62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C02FE-272D-68A5-B243-F328FC78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DC6C9-1C0B-15D9-79AE-71C9A7036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2" y="279918"/>
            <a:ext cx="12023682" cy="638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23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E2480-745D-B0F9-C204-D176DAEB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50745-2880-DC48-8B3C-BC0620A7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1" y="345234"/>
            <a:ext cx="11973553" cy="63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5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2F168-60D5-4CA0-2B1A-0070DBB4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5A483-0CF0-D6C1-82B5-994AA853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03C78-ECA0-1CF5-1C4C-41A364B9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3" y="457200"/>
            <a:ext cx="11820953" cy="62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3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66460-7906-6077-3DE2-8B9D7C9D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209744"/>
            <a:ext cx="11762791" cy="62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3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F5BD8-8EAD-3D2D-F55B-8848F62C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" y="309465"/>
            <a:ext cx="11744131" cy="62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9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7D33F0-D7E4-EB54-A978-0037255F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998EF-C5A0-12A3-6A40-815AF491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E2EBA-6602-09E7-7379-A022BAD8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5" y="254127"/>
            <a:ext cx="11745843" cy="62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0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0BFDB-96A5-A008-E25B-53F58C84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" y="287159"/>
            <a:ext cx="11828106" cy="62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7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A821E4-23A8-791B-6FDA-5E2ABDA3E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8" y="522514"/>
            <a:ext cx="11444088" cy="607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84D42-177E-63C6-330C-BD687D14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A04409-40F8-5119-FF40-BCA63ADDC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9" y="457200"/>
            <a:ext cx="11937000" cy="634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3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3B017-D5A4-8355-20D2-E30E4CC8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4FD11-9F1D-42A7-E382-684BD445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B1984-B23E-C6AD-5E33-771524D6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226948"/>
            <a:ext cx="11849694" cy="629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3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D771E3-6388-C749-A621-0E84406D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AE70B5-D16E-9E71-C948-05930AA8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1E319-CB1C-4A63-DB3A-245E681E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167756"/>
            <a:ext cx="11855732" cy="62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7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B630E-E363-338B-F7B6-46D17BD3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DD565-FCDE-DB3F-BBD5-D1575688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26D87-0657-3AEB-E92C-DF5EC7ED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252315"/>
            <a:ext cx="11706808" cy="62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99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C590F9-0156-EF19-765A-1C91DCC35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AABA54-3CEB-298D-5000-C0C8A684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53741-F507-4975-8D7D-E8C24174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91082"/>
            <a:ext cx="11882080" cy="63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89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6A4D9-0396-9E3B-B83F-75D0B3C5D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344163"/>
            <a:ext cx="11769562" cy="62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0F5F95-CBDA-E6EE-FCF6-EF505EE7C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D09838-74B2-7B80-6B45-FD6F922B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7553D-B256-6E5F-4EFC-A8BD64A92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349121"/>
            <a:ext cx="11932920" cy="63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1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D21028-36A9-2561-3C1F-EDFDA509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FEB25E-BBBD-03E9-2E1B-9268851F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DB0CA-A0A5-43EF-A98B-E578D7BA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" y="585267"/>
            <a:ext cx="11448909" cy="60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2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C3F6D5-D872-E602-CEA3-F2C30D20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C1122-FF33-3DE5-ECC9-1F928081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22C93-202A-365A-0128-07B4C7A0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6" y="119936"/>
            <a:ext cx="11945746" cy="63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15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72304D-58C0-4597-4069-96DDFE8B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EEDDE2-A89C-5854-FB66-63618742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90AE7-ED92-E7BA-D886-32B200E1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259318"/>
            <a:ext cx="11932920" cy="63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4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A035E9-08CA-D9C8-CC46-13E0728E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1" y="453214"/>
            <a:ext cx="11697478" cy="62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0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861325-F4D4-C0A1-3ECE-6E7F5752C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1" y="373224"/>
            <a:ext cx="11848046" cy="62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7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DEFA67-BD49-A6E8-7349-AD263170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8" y="326571"/>
            <a:ext cx="11935867" cy="634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0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{B6C191AA-8046-4AEE-A0D7-3B3FC28F0A39}tf78438558_win32</Template>
  <TotalTime>149</TotalTime>
  <Words>54</Words>
  <Application>Microsoft Office PowerPoint</Application>
  <PresentationFormat>Widescreen</PresentationFormat>
  <Paragraphs>35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Arial Black</vt:lpstr>
      <vt:lpstr>Sabon Next LT</vt:lpstr>
      <vt:lpstr>Office Theme</vt:lpstr>
      <vt:lpstr>3D CALC CH14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CALC CH14</dc:title>
  <dc:subject/>
  <dc:creator>Charles Seager</dc:creator>
  <cp:lastModifiedBy>Charles Seager</cp:lastModifiedBy>
  <cp:revision>1</cp:revision>
  <dcterms:created xsi:type="dcterms:W3CDTF">2022-12-05T00:03:17Z</dcterms:created>
  <dcterms:modified xsi:type="dcterms:W3CDTF">2022-12-05T02:32:26Z</dcterms:modified>
</cp:coreProperties>
</file>